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1"/>
  </p:notesMasterIdLst>
  <p:sldIdLst>
    <p:sldId id="256" r:id="rId5"/>
    <p:sldId id="257" r:id="rId6"/>
    <p:sldId id="258" r:id="rId7"/>
    <p:sldId id="259" r:id="rId8"/>
    <p:sldId id="261" r:id="rId9"/>
    <p:sldId id="262" r:id="rId1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B4A4B-A378-B1EE-7C09-91200063E563}" v="455" dt="2024-02-22T14:32:36.093"/>
    <p1510:client id="{44DB40FB-1AD4-ACDF-FCC9-F80EF72B5403}" v="2" dt="2024-02-22T16:03:03.558"/>
    <p1510:client id="{6908D253-EFE4-DB46-8323-B2FD6815098C}" v="7" dt="2024-02-22T16:01:37.106"/>
    <p1510:client id="{D757CCD7-1435-4E9C-A073-A6FDA7DD930B}" v="5" dt="2024-02-22T16:00:53.69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Le Rougetel" userId="S::charlie@bigtop-pr.co.uk::af56e5b9-3fac-48c5-b752-38d488b2aae1" providerId="AD" clId="Web-{44DB40FB-1AD4-ACDF-FCC9-F80EF72B5403}"/>
    <pc:docChg chg="modSld">
      <pc:chgData name="Charlie Le Rougetel" userId="S::charlie@bigtop-pr.co.uk::af56e5b9-3fac-48c5-b752-38d488b2aae1" providerId="AD" clId="Web-{44DB40FB-1AD4-ACDF-FCC9-F80EF72B5403}" dt="2024-02-22T16:03:03.558" v="1" actId="14100"/>
      <pc:docMkLst>
        <pc:docMk/>
      </pc:docMkLst>
      <pc:sldChg chg="modSp">
        <pc:chgData name="Charlie Le Rougetel" userId="S::charlie@bigtop-pr.co.uk::af56e5b9-3fac-48c5-b752-38d488b2aae1" providerId="AD" clId="Web-{44DB40FB-1AD4-ACDF-FCC9-F80EF72B5403}" dt="2024-02-22T16:03:03.558" v="1" actId="14100"/>
        <pc:sldMkLst>
          <pc:docMk/>
          <pc:sldMk cId="0" sldId="256"/>
        </pc:sldMkLst>
        <pc:picChg chg="mod">
          <ac:chgData name="Charlie Le Rougetel" userId="S::charlie@bigtop-pr.co.uk::af56e5b9-3fac-48c5-b752-38d488b2aae1" providerId="AD" clId="Web-{44DB40FB-1AD4-ACDF-FCC9-F80EF72B5403}" dt="2024-02-22T16:03:03.558" v="1" actId="14100"/>
          <ac:picMkLst>
            <pc:docMk/>
            <pc:sldMk cId="0" sldId="256"/>
            <ac:picMk id="3" creationId="{6333179F-EA2B-8994-FD31-A04BED8AAD05}"/>
          </ac:picMkLst>
        </pc:picChg>
      </pc:sldChg>
    </pc:docChg>
  </pc:docChgLst>
  <pc:docChgLst>
    <pc:chgData name="Charlie Le Rougetel" userId="S::charlie@bigtop-pr.co.uk::af56e5b9-3fac-48c5-b752-38d488b2aae1" providerId="AD" clId="Web-{D757CCD7-1435-4E9C-A073-A6FDA7DD930B}"/>
    <pc:docChg chg="modSld">
      <pc:chgData name="Charlie Le Rougetel" userId="S::charlie@bigtop-pr.co.uk::af56e5b9-3fac-48c5-b752-38d488b2aae1" providerId="AD" clId="Web-{D757CCD7-1435-4E9C-A073-A6FDA7DD930B}" dt="2024-02-22T16:00:53.690" v="3" actId="14100"/>
      <pc:docMkLst>
        <pc:docMk/>
      </pc:docMkLst>
      <pc:sldChg chg="addSp delSp modSp">
        <pc:chgData name="Charlie Le Rougetel" userId="S::charlie@bigtop-pr.co.uk::af56e5b9-3fac-48c5-b752-38d488b2aae1" providerId="AD" clId="Web-{D757CCD7-1435-4E9C-A073-A6FDA7DD930B}" dt="2024-02-22T16:00:53.690" v="3" actId="14100"/>
        <pc:sldMkLst>
          <pc:docMk/>
          <pc:sldMk cId="0" sldId="256"/>
        </pc:sldMkLst>
        <pc:picChg chg="add del mod">
          <ac:chgData name="Charlie Le Rougetel" userId="S::charlie@bigtop-pr.co.uk::af56e5b9-3fac-48c5-b752-38d488b2aae1" providerId="AD" clId="Web-{D757CCD7-1435-4E9C-A073-A6FDA7DD930B}" dt="2024-02-22T16:00:34.345" v="1"/>
          <ac:picMkLst>
            <pc:docMk/>
            <pc:sldMk cId="0" sldId="256"/>
            <ac:picMk id="2" creationId="{4BC91249-3362-DEB5-6953-5DCBFAA4FDE3}"/>
          </ac:picMkLst>
        </pc:picChg>
        <pc:picChg chg="mod">
          <ac:chgData name="Charlie Le Rougetel" userId="S::charlie@bigtop-pr.co.uk::af56e5b9-3fac-48c5-b752-38d488b2aae1" providerId="AD" clId="Web-{D757CCD7-1435-4E9C-A073-A6FDA7DD930B}" dt="2024-02-22T16:00:53.690" v="3" actId="14100"/>
          <ac:picMkLst>
            <pc:docMk/>
            <pc:sldMk cId="0" sldId="256"/>
            <ac:picMk id="115" creationId="{00000000-0000-0000-0000-000000000000}"/>
          </ac:picMkLst>
        </pc:picChg>
      </pc:sldChg>
    </pc:docChg>
  </pc:docChgLst>
  <pc:docChgLst>
    <pc:chgData name="Charlie Le Rougetel" userId="S::charlie@bigtop-pr.co.uk::af56e5b9-3fac-48c5-b752-38d488b2aae1" providerId="AD" clId="Web-{400B4A4B-A378-B1EE-7C09-91200063E563}"/>
    <pc:docChg chg="modSld">
      <pc:chgData name="Charlie Le Rougetel" userId="S::charlie@bigtop-pr.co.uk::af56e5b9-3fac-48c5-b752-38d488b2aae1" providerId="AD" clId="Web-{400B4A4B-A378-B1EE-7C09-91200063E563}" dt="2024-02-22T14:32:36.093" v="233" actId="20577"/>
      <pc:docMkLst>
        <pc:docMk/>
      </pc:docMkLst>
      <pc:sldChg chg="modSp">
        <pc:chgData name="Charlie Le Rougetel" userId="S::charlie@bigtop-pr.co.uk::af56e5b9-3fac-48c5-b752-38d488b2aae1" providerId="AD" clId="Web-{400B4A4B-A378-B1EE-7C09-91200063E563}" dt="2024-02-22T11:32:41.017" v="112" actId="20577"/>
        <pc:sldMkLst>
          <pc:docMk/>
          <pc:sldMk cId="0" sldId="257"/>
        </pc:sldMkLst>
        <pc:spChg chg="mod">
          <ac:chgData name="Charlie Le Rougetel" userId="S::charlie@bigtop-pr.co.uk::af56e5b9-3fac-48c5-b752-38d488b2aae1" providerId="AD" clId="Web-{400B4A4B-A378-B1EE-7C09-91200063E563}" dt="2024-02-22T11:32:41.017" v="112" actId="20577"/>
          <ac:spMkLst>
            <pc:docMk/>
            <pc:sldMk cId="0" sldId="257"/>
            <ac:spMk id="119" creationId="{00000000-0000-0000-0000-000000000000}"/>
          </ac:spMkLst>
        </pc:spChg>
      </pc:sldChg>
      <pc:sldChg chg="modSp">
        <pc:chgData name="Charlie Le Rougetel" userId="S::charlie@bigtop-pr.co.uk::af56e5b9-3fac-48c5-b752-38d488b2aae1" providerId="AD" clId="Web-{400B4A4B-A378-B1EE-7C09-91200063E563}" dt="2024-02-22T11:34:11.503" v="189" actId="20577"/>
        <pc:sldMkLst>
          <pc:docMk/>
          <pc:sldMk cId="0" sldId="258"/>
        </pc:sldMkLst>
        <pc:spChg chg="mod">
          <ac:chgData name="Charlie Le Rougetel" userId="S::charlie@bigtop-pr.co.uk::af56e5b9-3fac-48c5-b752-38d488b2aae1" providerId="AD" clId="Web-{400B4A4B-A378-B1EE-7C09-91200063E563}" dt="2024-02-22T11:34:11.503" v="189" actId="20577"/>
          <ac:spMkLst>
            <pc:docMk/>
            <pc:sldMk cId="0" sldId="258"/>
            <ac:spMk id="126" creationId="{00000000-0000-0000-0000-000000000000}"/>
          </ac:spMkLst>
        </pc:spChg>
      </pc:sldChg>
      <pc:sldChg chg="modSp">
        <pc:chgData name="Charlie Le Rougetel" userId="S::charlie@bigtop-pr.co.uk::af56e5b9-3fac-48c5-b752-38d488b2aae1" providerId="AD" clId="Web-{400B4A4B-A378-B1EE-7C09-91200063E563}" dt="2024-02-22T14:25:39.188" v="227" actId="14100"/>
        <pc:sldMkLst>
          <pc:docMk/>
          <pc:sldMk cId="0" sldId="261"/>
        </pc:sldMkLst>
        <pc:spChg chg="mod">
          <ac:chgData name="Charlie Le Rougetel" userId="S::charlie@bigtop-pr.co.uk::af56e5b9-3fac-48c5-b752-38d488b2aae1" providerId="AD" clId="Web-{400B4A4B-A378-B1EE-7C09-91200063E563}" dt="2024-02-22T14:25:39.188" v="227" actId="14100"/>
          <ac:spMkLst>
            <pc:docMk/>
            <pc:sldMk cId="0" sldId="261"/>
            <ac:spMk id="154" creationId="{00000000-0000-0000-0000-000000000000}"/>
          </ac:spMkLst>
        </pc:spChg>
      </pc:sldChg>
      <pc:sldChg chg="modSp">
        <pc:chgData name="Charlie Le Rougetel" userId="S::charlie@bigtop-pr.co.uk::af56e5b9-3fac-48c5-b752-38d488b2aae1" providerId="AD" clId="Web-{400B4A4B-A378-B1EE-7C09-91200063E563}" dt="2024-02-22T14:32:36.093" v="233" actId="20577"/>
        <pc:sldMkLst>
          <pc:docMk/>
          <pc:sldMk cId="0" sldId="262"/>
        </pc:sldMkLst>
        <pc:spChg chg="mod">
          <ac:chgData name="Charlie Le Rougetel" userId="S::charlie@bigtop-pr.co.uk::af56e5b9-3fac-48c5-b752-38d488b2aae1" providerId="AD" clId="Web-{400B4A4B-A378-B1EE-7C09-91200063E563}" dt="2024-02-22T14:32:36.093" v="233" actId="20577"/>
          <ac:spMkLst>
            <pc:docMk/>
            <pc:sldMk cId="0" sldId="262"/>
            <ac:spMk id="160" creationId="{00000000-0000-0000-0000-000000000000}"/>
          </ac:spMkLst>
        </pc:spChg>
      </pc:sldChg>
    </pc:docChg>
  </pc:docChgLst>
  <pc:docChgLst>
    <pc:chgData name="Charlie Le Rougetel" userId="af56e5b9-3fac-48c5-b752-38d488b2aae1" providerId="ADAL" clId="{6908D253-EFE4-DB46-8323-B2FD6815098C}"/>
    <pc:docChg chg="undo custSel modSld">
      <pc:chgData name="Charlie Le Rougetel" userId="af56e5b9-3fac-48c5-b752-38d488b2aae1" providerId="ADAL" clId="{6908D253-EFE4-DB46-8323-B2FD6815098C}" dt="2024-02-22T16:01:37.107" v="838" actId="1076"/>
      <pc:docMkLst>
        <pc:docMk/>
      </pc:docMkLst>
      <pc:sldChg chg="addSp delSp modSp mod">
        <pc:chgData name="Charlie Le Rougetel" userId="af56e5b9-3fac-48c5-b752-38d488b2aae1" providerId="ADAL" clId="{6908D253-EFE4-DB46-8323-B2FD6815098C}" dt="2024-02-22T16:01:37.107" v="838" actId="1076"/>
        <pc:sldMkLst>
          <pc:docMk/>
          <pc:sldMk cId="0" sldId="256"/>
        </pc:sldMkLst>
        <pc:picChg chg="add mod">
          <ac:chgData name="Charlie Le Rougetel" userId="af56e5b9-3fac-48c5-b752-38d488b2aae1" providerId="ADAL" clId="{6908D253-EFE4-DB46-8323-B2FD6815098C}" dt="2024-02-22T16:01:37.107" v="838" actId="1076"/>
          <ac:picMkLst>
            <pc:docMk/>
            <pc:sldMk cId="0" sldId="256"/>
            <ac:picMk id="3" creationId="{6333179F-EA2B-8994-FD31-A04BED8AAD05}"/>
          </ac:picMkLst>
        </pc:picChg>
        <pc:picChg chg="del">
          <ac:chgData name="Charlie Le Rougetel" userId="af56e5b9-3fac-48c5-b752-38d488b2aae1" providerId="ADAL" clId="{6908D253-EFE4-DB46-8323-B2FD6815098C}" dt="2024-02-22T13:33:14.129" v="0" actId="478"/>
          <ac:picMkLst>
            <pc:docMk/>
            <pc:sldMk cId="0" sldId="256"/>
            <ac:picMk id="5" creationId="{3B207EF7-522F-1A77-5220-51A6912512BC}"/>
          </ac:picMkLst>
        </pc:picChg>
      </pc:sldChg>
      <pc:sldChg chg="modSp mod">
        <pc:chgData name="Charlie Le Rougetel" userId="af56e5b9-3fac-48c5-b752-38d488b2aae1" providerId="ADAL" clId="{6908D253-EFE4-DB46-8323-B2FD6815098C}" dt="2024-02-22T13:35:40.374" v="257" actId="14100"/>
        <pc:sldMkLst>
          <pc:docMk/>
          <pc:sldMk cId="0" sldId="257"/>
        </pc:sldMkLst>
        <pc:spChg chg="mod">
          <ac:chgData name="Charlie Le Rougetel" userId="af56e5b9-3fac-48c5-b752-38d488b2aae1" providerId="ADAL" clId="{6908D253-EFE4-DB46-8323-B2FD6815098C}" dt="2024-02-22T13:35:40.374" v="257" actId="14100"/>
          <ac:spMkLst>
            <pc:docMk/>
            <pc:sldMk cId="0" sldId="257"/>
            <ac:spMk id="119" creationId="{00000000-0000-0000-0000-000000000000}"/>
          </ac:spMkLst>
        </pc:spChg>
      </pc:sldChg>
      <pc:sldChg chg="modSp mod">
        <pc:chgData name="Charlie Le Rougetel" userId="af56e5b9-3fac-48c5-b752-38d488b2aae1" providerId="ADAL" clId="{6908D253-EFE4-DB46-8323-B2FD6815098C}" dt="2024-02-22T13:35:35.390" v="256" actId="14100"/>
        <pc:sldMkLst>
          <pc:docMk/>
          <pc:sldMk cId="0" sldId="258"/>
        </pc:sldMkLst>
        <pc:spChg chg="mod">
          <ac:chgData name="Charlie Le Rougetel" userId="af56e5b9-3fac-48c5-b752-38d488b2aae1" providerId="ADAL" clId="{6908D253-EFE4-DB46-8323-B2FD6815098C}" dt="2024-02-22T13:35:35.390" v="256" actId="14100"/>
          <ac:spMkLst>
            <pc:docMk/>
            <pc:sldMk cId="0" sldId="258"/>
            <ac:spMk id="126" creationId="{00000000-0000-0000-0000-000000000000}"/>
          </ac:spMkLst>
        </pc:spChg>
      </pc:sldChg>
      <pc:sldChg chg="addSp delSp modSp mod">
        <pc:chgData name="Charlie Le Rougetel" userId="af56e5b9-3fac-48c5-b752-38d488b2aae1" providerId="ADAL" clId="{6908D253-EFE4-DB46-8323-B2FD6815098C}" dt="2024-02-22T13:52:43.961" v="301" actId="478"/>
        <pc:sldMkLst>
          <pc:docMk/>
          <pc:sldMk cId="0" sldId="259"/>
        </pc:sldMkLst>
        <pc:picChg chg="del mod">
          <ac:chgData name="Charlie Le Rougetel" userId="af56e5b9-3fac-48c5-b752-38d488b2aae1" providerId="ADAL" clId="{6908D253-EFE4-DB46-8323-B2FD6815098C}" dt="2024-02-22T13:35:48.470" v="259" actId="478"/>
          <ac:picMkLst>
            <pc:docMk/>
            <pc:sldMk cId="0" sldId="259"/>
            <ac:picMk id="2" creationId="{1BE3746D-6C16-1E6C-DD9E-3B4646EBD705}"/>
          </ac:picMkLst>
        </pc:picChg>
        <pc:picChg chg="add del mod">
          <ac:chgData name="Charlie Le Rougetel" userId="af56e5b9-3fac-48c5-b752-38d488b2aae1" providerId="ADAL" clId="{6908D253-EFE4-DB46-8323-B2FD6815098C}" dt="2024-02-22T13:52:43.961" v="301" actId="478"/>
          <ac:picMkLst>
            <pc:docMk/>
            <pc:sldMk cId="0" sldId="259"/>
            <ac:picMk id="4" creationId="{7B6F4EC1-5919-66E6-7393-646D9B531179}"/>
          </ac:picMkLst>
        </pc:picChg>
        <pc:picChg chg="add del mod">
          <ac:chgData name="Charlie Le Rougetel" userId="af56e5b9-3fac-48c5-b752-38d488b2aae1" providerId="ADAL" clId="{6908D253-EFE4-DB46-8323-B2FD6815098C}" dt="2024-02-22T13:52:20.611" v="293" actId="478"/>
          <ac:picMkLst>
            <pc:docMk/>
            <pc:sldMk cId="0" sldId="259"/>
            <ac:picMk id="6" creationId="{1B78DDA9-D586-F193-D586-C9A8F6A0375A}"/>
          </ac:picMkLst>
        </pc:picChg>
        <pc:picChg chg="add mod">
          <ac:chgData name="Charlie Le Rougetel" userId="af56e5b9-3fac-48c5-b752-38d488b2aae1" providerId="ADAL" clId="{6908D253-EFE4-DB46-8323-B2FD6815098C}" dt="2024-02-22T13:52:12.196" v="290" actId="14100"/>
          <ac:picMkLst>
            <pc:docMk/>
            <pc:sldMk cId="0" sldId="259"/>
            <ac:picMk id="8" creationId="{3C7EBEA2-B578-EE90-8A73-F86BDAD916C7}"/>
          </ac:picMkLst>
        </pc:picChg>
        <pc:picChg chg="add mod">
          <ac:chgData name="Charlie Le Rougetel" userId="af56e5b9-3fac-48c5-b752-38d488b2aae1" providerId="ADAL" clId="{6908D253-EFE4-DB46-8323-B2FD6815098C}" dt="2024-02-22T13:52:40.752" v="300" actId="1076"/>
          <ac:picMkLst>
            <pc:docMk/>
            <pc:sldMk cId="0" sldId="259"/>
            <ac:picMk id="10" creationId="{B615C137-2518-92EF-467B-94623848BFBD}"/>
          </ac:picMkLst>
        </pc:picChg>
        <pc:picChg chg="add mod">
          <ac:chgData name="Charlie Le Rougetel" userId="af56e5b9-3fac-48c5-b752-38d488b2aae1" providerId="ADAL" clId="{6908D253-EFE4-DB46-8323-B2FD6815098C}" dt="2024-02-22T13:52:35.820" v="298" actId="1076"/>
          <ac:picMkLst>
            <pc:docMk/>
            <pc:sldMk cId="0" sldId="259"/>
            <ac:picMk id="12" creationId="{739DA496-B5DF-2584-786E-D6D07CB5F307}"/>
          </ac:picMkLst>
        </pc:picChg>
        <pc:picChg chg="add mod modCrop">
          <ac:chgData name="Charlie Le Rougetel" userId="af56e5b9-3fac-48c5-b752-38d488b2aae1" providerId="ADAL" clId="{6908D253-EFE4-DB46-8323-B2FD6815098C}" dt="2024-02-22T13:52:38.794" v="299" actId="1076"/>
          <ac:picMkLst>
            <pc:docMk/>
            <pc:sldMk cId="0" sldId="259"/>
            <ac:picMk id="14" creationId="{5D142A0A-582C-F6FF-7B6D-C72C225BFF71}"/>
          </ac:picMkLst>
        </pc:picChg>
        <pc:picChg chg="add mod modCrop">
          <ac:chgData name="Charlie Le Rougetel" userId="af56e5b9-3fac-48c5-b752-38d488b2aae1" providerId="ADAL" clId="{6908D253-EFE4-DB46-8323-B2FD6815098C}" dt="2024-02-22T13:52:33.583" v="297" actId="1076"/>
          <ac:picMkLst>
            <pc:docMk/>
            <pc:sldMk cId="0" sldId="259"/>
            <ac:picMk id="16" creationId="{DA514ECE-34D0-A8F7-DEBC-4A85F918B125}"/>
          </ac:picMkLst>
        </pc:picChg>
      </pc:sldChg>
      <pc:sldChg chg="modSp mod">
        <pc:chgData name="Charlie Le Rougetel" userId="af56e5b9-3fac-48c5-b752-38d488b2aae1" providerId="ADAL" clId="{6908D253-EFE4-DB46-8323-B2FD6815098C}" dt="2024-02-22T13:56:30.522" v="832" actId="20577"/>
        <pc:sldMkLst>
          <pc:docMk/>
          <pc:sldMk cId="0" sldId="261"/>
        </pc:sldMkLst>
        <pc:spChg chg="mod">
          <ac:chgData name="Charlie Le Rougetel" userId="af56e5b9-3fac-48c5-b752-38d488b2aae1" providerId="ADAL" clId="{6908D253-EFE4-DB46-8323-B2FD6815098C}" dt="2024-02-22T13:56:30.522" v="832" actId="20577"/>
          <ac:spMkLst>
            <pc:docMk/>
            <pc:sldMk cId="0" sldId="261"/>
            <ac:spMk id="6" creationId="{2609546A-F2BF-EB4F-ACB0-B2BD7F5FC066}"/>
          </ac:spMkLst>
        </pc:spChg>
        <pc:spChg chg="mod">
          <ac:chgData name="Charlie Le Rougetel" userId="af56e5b9-3fac-48c5-b752-38d488b2aae1" providerId="ADAL" clId="{6908D253-EFE4-DB46-8323-B2FD6815098C}" dt="2024-02-22T13:53:44.191" v="434" actId="20577"/>
          <ac:spMkLst>
            <pc:docMk/>
            <pc:sldMk cId="0" sldId="261"/>
            <ac:spMk id="156" creationId="{00000000-0000-0000-0000-000000000000}"/>
          </ac:spMkLst>
        </pc:spChg>
      </pc:sldChg>
    </pc:docChg>
  </pc:docChgLst>
  <pc:docChgLst>
    <pc:chgData name="Charlie Le Rougetel" userId="S::charlie@bigtop-pr.co.uk::af56e5b9-3fac-48c5-b752-38d488b2aae1" providerId="AD" clId="Web-{0AA197DE-3331-3A6C-014C-E2E1782D62D5}"/>
    <pc:docChg chg="modSld">
      <pc:chgData name="Charlie Le Rougetel" userId="S::charlie@bigtop-pr.co.uk::af56e5b9-3fac-48c5-b752-38d488b2aae1" providerId="AD" clId="Web-{0AA197DE-3331-3A6C-014C-E2E1782D62D5}" dt="2023-07-12T16:01:43.966" v="49" actId="20577"/>
      <pc:docMkLst>
        <pc:docMk/>
      </pc:docMkLst>
      <pc:sldChg chg="modSp">
        <pc:chgData name="Charlie Le Rougetel" userId="S::charlie@bigtop-pr.co.uk::af56e5b9-3fac-48c5-b752-38d488b2aae1" providerId="AD" clId="Web-{0AA197DE-3331-3A6C-014C-E2E1782D62D5}" dt="2023-07-12T16:01:20.605" v="8" actId="14100"/>
        <pc:sldMkLst>
          <pc:docMk/>
          <pc:sldMk cId="0" sldId="256"/>
        </pc:sldMkLst>
        <pc:spChg chg="mod">
          <ac:chgData name="Charlie Le Rougetel" userId="S::charlie@bigtop-pr.co.uk::af56e5b9-3fac-48c5-b752-38d488b2aae1" providerId="AD" clId="Web-{0AA197DE-3331-3A6C-014C-E2E1782D62D5}" dt="2023-07-12T16:01:04.666" v="3" actId="20577"/>
          <ac:spMkLst>
            <pc:docMk/>
            <pc:sldMk cId="0" sldId="256"/>
            <ac:spMk id="116" creationId="{00000000-0000-0000-0000-000000000000}"/>
          </ac:spMkLst>
        </pc:spChg>
        <pc:picChg chg="mod">
          <ac:chgData name="Charlie Le Rougetel" userId="S::charlie@bigtop-pr.co.uk::af56e5b9-3fac-48c5-b752-38d488b2aae1" providerId="AD" clId="Web-{0AA197DE-3331-3A6C-014C-E2E1782D62D5}" dt="2023-07-12T16:01:20.605" v="8" actId="14100"/>
          <ac:picMkLst>
            <pc:docMk/>
            <pc:sldMk cId="0" sldId="256"/>
            <ac:picMk id="5" creationId="{3B207EF7-522F-1A77-5220-51A6912512BC}"/>
          </ac:picMkLst>
        </pc:picChg>
      </pc:sldChg>
      <pc:sldChg chg="modSp">
        <pc:chgData name="Charlie Le Rougetel" userId="S::charlie@bigtop-pr.co.uk::af56e5b9-3fac-48c5-b752-38d488b2aae1" providerId="AD" clId="Web-{0AA197DE-3331-3A6C-014C-E2E1782D62D5}" dt="2023-07-12T16:01:43.966" v="49" actId="20577"/>
        <pc:sldMkLst>
          <pc:docMk/>
          <pc:sldMk cId="0" sldId="257"/>
        </pc:sldMkLst>
        <pc:spChg chg="mod">
          <ac:chgData name="Charlie Le Rougetel" userId="S::charlie@bigtop-pr.co.uk::af56e5b9-3fac-48c5-b752-38d488b2aae1" providerId="AD" clId="Web-{0AA197DE-3331-3A6C-014C-E2E1782D62D5}" dt="2023-07-12T16:01:43.966" v="49" actId="20577"/>
          <ac:spMkLst>
            <pc:docMk/>
            <pc:sldMk cId="0" sldId="257"/>
            <ac:spMk id="119" creationId="{00000000-0000-0000-0000-000000000000}"/>
          </ac:spMkLst>
        </pc:spChg>
      </pc:sldChg>
      <pc:sldChg chg="modSp">
        <pc:chgData name="Charlie Le Rougetel" userId="S::charlie@bigtop-pr.co.uk::af56e5b9-3fac-48c5-b752-38d488b2aae1" providerId="AD" clId="Web-{0AA197DE-3331-3A6C-014C-E2E1782D62D5}" dt="2023-07-12T16:01:11.166" v="7" actId="1076"/>
        <pc:sldMkLst>
          <pc:docMk/>
          <pc:sldMk cId="0" sldId="261"/>
        </pc:sldMkLst>
        <pc:spChg chg="mod">
          <ac:chgData name="Charlie Le Rougetel" userId="S::charlie@bigtop-pr.co.uk::af56e5b9-3fac-48c5-b752-38d488b2aae1" providerId="AD" clId="Web-{0AA197DE-3331-3A6C-014C-E2E1782D62D5}" dt="2023-07-12T16:01:11.166" v="7" actId="1076"/>
          <ac:spMkLst>
            <pc:docMk/>
            <pc:sldMk cId="0" sldId="261"/>
            <ac:spMk id="6" creationId="{2609546A-F2BF-EB4F-ACB0-B2BD7F5FC0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761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96" name="Body Level One…"/>
          <p:cNvSpPr txBox="1">
            <a:spLocks noGrp="1"/>
          </p:cNvSpPr>
          <p:nvPr>
            <p:ph type="body" idx="1"/>
          </p:nvPr>
        </p:nvSpPr>
        <p:spPr>
          <a:xfrm rot="5400000">
            <a:off x="3920330" y="-1256506"/>
            <a:ext cx="4351339" cy="105156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105" name="Body Level One…"/>
          <p:cNvSpPr txBox="1">
            <a:spLocks noGrp="1"/>
          </p:cNvSpPr>
          <p:nvPr>
            <p:ph type="body" idx="1"/>
          </p:nvPr>
        </p:nvSpPr>
        <p:spPr>
          <a:xfrm rot="5400000">
            <a:off x="1799431" y="-596107"/>
            <a:ext cx="5811838" cy="77343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19" name="Body Level One…"/>
          <p:cNvSpPr txBox="1">
            <a:spLocks noGrp="1"/>
          </p:cNvSpPr>
          <p:nvPr>
            <p:ph type="body" idx="1"/>
          </p:nvPr>
        </p:nvSpPr>
        <p:spPr>
          <a:xfrm>
            <a:off x="838200" y="1825625"/>
            <a:ext cx="10515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pic>
        <p:nvPicPr>
          <p:cNvPr id="20" name="Google Shape;19;p3" descr="Google Shape;19;p3"/>
          <p:cNvPicPr>
            <a:picLocks noChangeAspect="1"/>
          </p:cNvPicPr>
          <p:nvPr/>
        </p:nvPicPr>
        <p:blipFill>
          <a:blip r:embed="rId2"/>
          <a:srcRect t="14215" r="20815" b="14214"/>
          <a:stretch>
            <a:fillRect/>
          </a:stretch>
        </p:blipFill>
        <p:spPr>
          <a:xfrm>
            <a:off x="4604396" y="1"/>
            <a:ext cx="7587606" cy="6858000"/>
          </a:xfrm>
          <a:prstGeom prst="rect">
            <a:avLst/>
          </a:prstGeom>
          <a:ln w="12700">
            <a:miter lim="400000"/>
          </a:ln>
        </p:spPr>
      </p:pic>
      <p:sp>
        <p:nvSpPr>
          <p:cNvPr id="2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9" name="Body Level One…"/>
          <p:cNvSpPr txBox="1">
            <a:spLocks noGrp="1"/>
          </p:cNvSpPr>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pic>
        <p:nvPicPr>
          <p:cNvPr id="30" name="Google Shape;26;p4" descr="Google Shape;26;p4"/>
          <p:cNvPicPr>
            <a:picLocks noChangeAspect="1"/>
          </p:cNvPicPr>
          <p:nvPr/>
        </p:nvPicPr>
        <p:blipFill>
          <a:blip r:embed="rId2"/>
          <a:srcRect t="14215" r="20815" b="14214"/>
          <a:stretch>
            <a:fillRect/>
          </a:stretch>
        </p:blipFill>
        <p:spPr>
          <a:xfrm>
            <a:off x="4604396" y="1"/>
            <a:ext cx="7587606" cy="6858000"/>
          </a:xfrm>
          <a:prstGeom prst="rect">
            <a:avLst/>
          </a:prstGeom>
          <a:ln w="12700">
            <a:miter lim="400000"/>
          </a:ln>
        </p:spPr>
      </p:pic>
      <p:sp>
        <p:nvSpPr>
          <p:cNvPr id="3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40" name="Google Shape;30;p5"/>
          <p:cNvSpPr txBox="1">
            <a:spLocks noGrp="1"/>
          </p:cNvSpPr>
          <p:nvPr>
            <p:ph type="body" sz="half" idx="21"/>
          </p:nvPr>
        </p:nvSpPr>
        <p:spPr>
          <a:xfrm>
            <a:off x="6172200" y="1825625"/>
            <a:ext cx="5181600" cy="4351338"/>
          </a:xfrm>
          <a:prstGeom prst="rect">
            <a:avLst/>
          </a:prstGeom>
        </p:spPr>
        <p:txBody>
          <a:bodyPr/>
          <a:lstStyle/>
          <a:p>
            <a:pPr indent="-342900"/>
            <a:endParaRPr/>
          </a:p>
        </p:txBody>
      </p:sp>
      <p:sp>
        <p:nvSpPr>
          <p:cNvPr id="4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9" name="Body Level One…"/>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sz="2400"/>
            </a:lvl1pPr>
            <a:lvl2pPr marL="228600" indent="457200">
              <a:buClrTx/>
              <a:buSzTx/>
              <a:buFontTx/>
              <a:buNone/>
              <a:defRPr sz="2400"/>
            </a:lvl2pPr>
            <a:lvl3pPr marL="228600" indent="914400">
              <a:buClrTx/>
              <a:buSzTx/>
              <a:buFontTx/>
              <a:buNone/>
              <a:defRPr sz="2400"/>
            </a:lvl3pPr>
            <a:lvl4pPr marL="228600" indent="1371600">
              <a:buClrTx/>
              <a:buSzTx/>
              <a:buFontTx/>
              <a:buNone/>
              <a:defRPr sz="2400"/>
            </a:lvl4pPr>
            <a:lvl5pPr marL="228600" indent="1828800">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0" name="Google Shape;37;p6"/>
          <p:cNvSpPr txBox="1">
            <a:spLocks noGrp="1"/>
          </p:cNvSpPr>
          <p:nvPr>
            <p:ph type="body" sz="half" idx="21"/>
          </p:nvPr>
        </p:nvSpPr>
        <p:spPr>
          <a:xfrm>
            <a:off x="839787" y="2505075"/>
            <a:ext cx="5157789" cy="3684588"/>
          </a:xfrm>
          <a:prstGeom prst="rect">
            <a:avLst/>
          </a:prstGeom>
        </p:spPr>
        <p:txBody>
          <a:bodyPr/>
          <a:lstStyle/>
          <a:p>
            <a:pPr indent="-342900"/>
            <a:endParaRPr/>
          </a:p>
        </p:txBody>
      </p:sp>
      <p:sp>
        <p:nvSpPr>
          <p:cNvPr id="51" name="Google Shape;38;p6"/>
          <p:cNvSpPr txBox="1">
            <a:spLocks noGrp="1"/>
          </p:cNvSpPr>
          <p:nvPr>
            <p:ph type="body" sz="quarter" idx="22"/>
          </p:nvPr>
        </p:nvSpPr>
        <p:spPr>
          <a:xfrm>
            <a:off x="6172200" y="1681163"/>
            <a:ext cx="5183188" cy="823913"/>
          </a:xfrm>
          <a:prstGeom prst="rect">
            <a:avLst/>
          </a:prstGeom>
        </p:spPr>
        <p:txBody>
          <a:bodyPr anchor="b"/>
          <a:lstStyle/>
          <a:p>
            <a:pPr marL="228600" indent="0">
              <a:buClrTx/>
              <a:buSzTx/>
              <a:buFontTx/>
              <a:buNone/>
              <a:defRPr sz="2400"/>
            </a:pPr>
            <a:endParaRPr/>
          </a:p>
        </p:txBody>
      </p:sp>
      <p:sp>
        <p:nvSpPr>
          <p:cNvPr id="52" name="Google Shape;39;p6"/>
          <p:cNvSpPr txBox="1">
            <a:spLocks noGrp="1"/>
          </p:cNvSpPr>
          <p:nvPr>
            <p:ph type="body" sz="half" idx="23"/>
          </p:nvPr>
        </p:nvSpPr>
        <p:spPr>
          <a:xfrm>
            <a:off x="6172200" y="2505075"/>
            <a:ext cx="5183188" cy="3684588"/>
          </a:xfrm>
          <a:prstGeom prst="rect">
            <a:avLst/>
          </a:prstGeom>
        </p:spPr>
        <p:txBody>
          <a:bodyPr/>
          <a:lstStyle/>
          <a:p>
            <a:pPr indent="-342900"/>
            <a:endParaRPr/>
          </a:p>
        </p:txBody>
      </p:sp>
      <p:sp>
        <p:nvSpPr>
          <p:cNvPr id="53"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0"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6" name="Body Level One…"/>
          <p:cNvSpPr txBox="1">
            <a:spLocks noGrp="1"/>
          </p:cNvSpPr>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77" name="Google Shape;55;p9"/>
          <p:cNvSpPr txBox="1">
            <a:spLocks noGrp="1"/>
          </p:cNvSpPr>
          <p:nvPr>
            <p:ph type="body" sz="quarter" idx="21"/>
          </p:nvPr>
        </p:nvSpPr>
        <p:spPr>
          <a:xfrm>
            <a:off x="839787" y="2057400"/>
            <a:ext cx="3932239" cy="3811588"/>
          </a:xfrm>
          <a:prstGeom prst="rect">
            <a:avLst/>
          </a:prstGeom>
        </p:spPr>
        <p:txBody>
          <a:bodyPr/>
          <a:lstStyle/>
          <a:p>
            <a:pPr marL="228600" indent="0">
              <a:buClrTx/>
              <a:buSzTx/>
              <a:buFontTx/>
              <a:buNone/>
              <a:defRPr sz="1600"/>
            </a:pPr>
            <a:endParaRPr/>
          </a:p>
        </p:txBody>
      </p:sp>
      <p:sp>
        <p:nvSpPr>
          <p:cNvPr id="7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6" name="Google Shape;61;p10"/>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87" name="Body Level One…"/>
          <p:cNvSpPr txBox="1">
            <a:spLocks noGrp="1"/>
          </p:cNvSpPr>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CD8D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9pPr>
    </p:titleStyle>
    <p:bodyStyle>
      <a:lvl1pPr marL="457200" marR="0" indent="-406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1pPr>
      <a:lvl2pPr marL="977900" marR="0" indent="-4445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2pPr>
      <a:lvl3pPr marL="1513839" marR="0" indent="-497839"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3pPr>
      <a:lvl4pPr marL="20193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4pPr>
      <a:lvl5pPr marL="24765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5pPr>
      <a:lvl6pPr marL="29337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6pPr>
      <a:lvl7pPr marL="33909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7pPr>
      <a:lvl8pPr marL="38481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8pPr>
      <a:lvl9pPr marL="43053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wlpress@bigtop-pr.co.u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43000"/>
          </a:schemeClr>
        </a:solidFill>
        <a:effectLst/>
      </p:bgPr>
    </p:bg>
    <p:spTree>
      <p:nvGrpSpPr>
        <p:cNvPr id="1" name=""/>
        <p:cNvGrpSpPr/>
        <p:nvPr/>
      </p:nvGrpSpPr>
      <p:grpSpPr>
        <a:xfrm>
          <a:off x="0" y="0"/>
          <a:ext cx="0" cy="0"/>
          <a:chOff x="0" y="0"/>
          <a:chExt cx="0" cy="0"/>
        </a:xfrm>
      </p:grpSpPr>
      <p:pic>
        <p:nvPicPr>
          <p:cNvPr id="115" name="Google Shape;83;p13" descr="Google Shape;83;p13"/>
          <p:cNvPicPr>
            <a:picLocks noChangeAspect="1"/>
          </p:cNvPicPr>
          <p:nvPr/>
        </p:nvPicPr>
        <p:blipFill>
          <a:blip r:embed="rId2">
            <a:alphaModFix amt="32000"/>
          </a:blip>
          <a:srcRect l="30" t="12485" b="10585"/>
          <a:stretch>
            <a:fillRect/>
          </a:stretch>
        </p:blipFill>
        <p:spPr>
          <a:xfrm>
            <a:off x="8129" y="0"/>
            <a:ext cx="12182170" cy="6858001"/>
          </a:xfrm>
          <a:prstGeom prst="rect">
            <a:avLst/>
          </a:prstGeom>
          <a:ln w="12700">
            <a:miter lim="400000"/>
          </a:ln>
        </p:spPr>
      </p:pic>
      <p:sp>
        <p:nvSpPr>
          <p:cNvPr id="116" name="Google Shape;84;p13"/>
          <p:cNvSpPr txBox="1"/>
          <p:nvPr/>
        </p:nvSpPr>
        <p:spPr>
          <a:xfrm>
            <a:off x="649663" y="5680353"/>
            <a:ext cx="12183602" cy="4308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p>
            <a:pPr indent="11430">
              <a:defRPr sz="4000">
                <a:solidFill>
                  <a:srgbClr val="FFE9D9"/>
                </a:solidFill>
                <a:latin typeface="Alternate Gothic ATF"/>
                <a:ea typeface="Alternate Gothic ATF"/>
                <a:cs typeface="Alternate Gothic ATF"/>
                <a:sym typeface="Alternate Gothic ATF"/>
              </a:defRPr>
            </a:pPr>
            <a:r>
              <a:rPr lang="en-GB" sz="2800">
                <a:solidFill>
                  <a:schemeClr val="tx2">
                    <a:lumMod val="20000"/>
                    <a:lumOff val="80000"/>
                  </a:schemeClr>
                </a:solidFill>
              </a:rPr>
              <a:t>EUROPEAN EXHIBITOR PR</a:t>
            </a:r>
            <a:r>
              <a:rPr sz="2800">
                <a:solidFill>
                  <a:schemeClr val="tx2">
                    <a:lumMod val="20000"/>
                    <a:lumOff val="80000"/>
                  </a:schemeClr>
                </a:solidFill>
              </a:rPr>
              <a:t> PACK</a:t>
            </a:r>
            <a:endParaRPr lang="en-US" sz="4400">
              <a:solidFill>
                <a:schemeClr val="tx2">
                  <a:lumMod val="20000"/>
                  <a:lumOff val="80000"/>
                </a:schemeClr>
              </a:solidFill>
            </a:endParaRPr>
          </a:p>
        </p:txBody>
      </p:sp>
      <p:pic>
        <p:nvPicPr>
          <p:cNvPr id="3" name="Picture 2" descr="A black and red logo&#10;&#10;Description automatically generated">
            <a:extLst>
              <a:ext uri="{FF2B5EF4-FFF2-40B4-BE49-F238E27FC236}">
                <a16:creationId xmlns:a16="http://schemas.microsoft.com/office/drawing/2014/main" id="{6333179F-EA2B-8994-FD31-A04BED8AA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 y="3471028"/>
            <a:ext cx="4792869" cy="237838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 name="Google Shape;92;p14"/>
          <p:cNvSpPr txBox="1"/>
          <p:nvPr/>
        </p:nvSpPr>
        <p:spPr>
          <a:xfrm>
            <a:off x="363920" y="347937"/>
            <a:ext cx="5368159" cy="529371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699" tIns="45699" rIns="45699" bIns="45699" anchor="t">
            <a:spAutoFit/>
          </a:bodyPr>
          <a:lstStyle/>
          <a:p>
            <a:pPr indent="12700">
              <a:defRPr sz="4000" b="1">
                <a:solidFill>
                  <a:srgbClr val="FFE9D9"/>
                </a:solidFill>
                <a:latin typeface="Alternate Gothic ATF"/>
                <a:ea typeface="Alternate Gothic ATF"/>
                <a:cs typeface="Alternate Gothic ATF"/>
                <a:sym typeface="Alternate Gothic ATF"/>
              </a:defRPr>
            </a:pPr>
            <a:r>
              <a:rPr lang="en-US"/>
              <a:t>LET'S</a:t>
            </a:r>
            <a:r>
              <a:t> </a:t>
            </a:r>
            <a:r>
              <a:rPr lang="en-US"/>
              <a:t>GET</a:t>
            </a:r>
            <a:r>
              <a:t> YOU</a:t>
            </a:r>
            <a:r>
              <a:rPr lang="en-US"/>
              <a:t> SOME FREE PR</a:t>
            </a:r>
            <a:endParaRPr sz="2400"/>
          </a:p>
          <a:p>
            <a:pPr indent="12700">
              <a:defRPr sz="2400" b="1">
                <a:solidFill>
                  <a:srgbClr val="FFE9D9"/>
                </a:solidFill>
                <a:latin typeface="Poppins"/>
                <a:ea typeface="Poppins"/>
                <a:cs typeface="Poppins"/>
                <a:sym typeface="Poppins"/>
              </a:defRPr>
            </a:pPr>
            <a:endParaRPr sz="2400"/>
          </a:p>
          <a:p>
            <a:pPr>
              <a:defRPr sz="1600">
                <a:solidFill>
                  <a:srgbClr val="FFE9D9"/>
                </a:solidFill>
                <a:latin typeface="Poppins"/>
                <a:ea typeface="Poppins"/>
                <a:cs typeface="Poppins"/>
                <a:sym typeface="Poppins"/>
              </a:defRPr>
            </a:pPr>
            <a:r>
              <a:rPr lang="en-GB"/>
              <a:t>Journalists from influential publications cover Brand  Licensing Europe each year, including from all over Europe, the UK and North America. </a:t>
            </a:r>
          </a:p>
          <a:p>
            <a:pPr>
              <a:defRPr sz="1600">
                <a:solidFill>
                  <a:srgbClr val="FFE9D9"/>
                </a:solidFill>
                <a:latin typeface="Poppins"/>
                <a:ea typeface="Poppins"/>
                <a:cs typeface="Poppins"/>
                <a:sym typeface="Poppins"/>
              </a:defRPr>
            </a:pPr>
            <a:endParaRPr lang="en-GB"/>
          </a:p>
          <a:p>
            <a:pPr>
              <a:defRPr sz="1600">
                <a:solidFill>
                  <a:srgbClr val="FFE9D9"/>
                </a:solidFill>
                <a:latin typeface="Poppins"/>
                <a:ea typeface="Poppins"/>
                <a:cs typeface="Poppins"/>
                <a:sym typeface="Poppins"/>
              </a:defRPr>
            </a:pPr>
            <a:r>
              <a:rPr lang="en-GB"/>
              <a:t>As a European exhibitor, your stories are important, and we can get you free media coverage before and during BLE 2024.</a:t>
            </a:r>
            <a:br>
              <a:rPr lang="en-GB"/>
            </a:br>
            <a:endParaRPr lang="en-GB"/>
          </a:p>
          <a:p>
            <a:pPr>
              <a:defRPr sz="1600">
                <a:solidFill>
                  <a:srgbClr val="FFE9D9"/>
                </a:solidFill>
                <a:latin typeface="Poppins"/>
                <a:ea typeface="Poppins"/>
                <a:cs typeface="Poppins"/>
                <a:sym typeface="Poppins"/>
              </a:defRPr>
            </a:pPr>
            <a:br>
              <a:rPr lang="en-GB"/>
            </a:br>
            <a:r>
              <a:rPr lang="en-GB"/>
              <a:t>All you need to do is tell us all about your business and the brands you work with, and we will work with you (for free) to make telling your story as easy as possible.</a:t>
            </a:r>
            <a:br>
              <a:rPr lang="en-GB"/>
            </a:br>
            <a:endParaRPr lang="en-GB"/>
          </a:p>
          <a:p>
            <a:pPr algn="ctr">
              <a:spcBef>
                <a:spcPts val="600"/>
              </a:spcBef>
              <a:defRPr sz="1600">
                <a:solidFill>
                  <a:srgbClr val="FFE9D9"/>
                </a:solidFill>
                <a:latin typeface="Poppins"/>
                <a:ea typeface="Poppins"/>
                <a:cs typeface="Poppins"/>
                <a:sym typeface="Poppins"/>
              </a:defRPr>
            </a:pPr>
            <a:r>
              <a:rPr lang="en-GB" sz="2000" b="1">
                <a:solidFill>
                  <a:srgbClr val="FF0000"/>
                </a:solidFill>
              </a:rPr>
              <a:t>THIS IS A FREE OPPORTUNITY. </a:t>
            </a:r>
            <a:endParaRPr lang="en-GB" sz="1600">
              <a:solidFill>
                <a:srgbClr val="FF0000"/>
              </a:solidFill>
            </a:endParaRPr>
          </a:p>
          <a:p>
            <a:pPr algn="ctr">
              <a:spcBef>
                <a:spcPts val="600"/>
              </a:spcBef>
              <a:defRPr sz="1600">
                <a:solidFill>
                  <a:srgbClr val="FFE9D9"/>
                </a:solidFill>
                <a:latin typeface="Poppins"/>
                <a:ea typeface="Poppins"/>
                <a:cs typeface="Poppins"/>
                <a:sym typeface="Poppins"/>
              </a:defRPr>
            </a:pPr>
            <a:r>
              <a:rPr lang="en-GB" sz="2000" b="1">
                <a:solidFill>
                  <a:srgbClr val="FF0000"/>
                </a:solidFill>
              </a:rPr>
              <a:t>BIG TOP IS BLE's OFFICIAL PR AGENCY.</a:t>
            </a:r>
            <a:endParaRPr>
              <a:solidFill>
                <a:srgbClr val="FF0000"/>
              </a:solidFill>
            </a:endParaRPr>
          </a:p>
        </p:txBody>
      </p:sp>
      <p:pic>
        <p:nvPicPr>
          <p:cNvPr id="120" name="Google Shape;93;p14" descr="Google Shape;93;p14"/>
          <p:cNvPicPr>
            <a:picLocks noChangeAspect="1"/>
          </p:cNvPicPr>
          <p:nvPr/>
        </p:nvPicPr>
        <p:blipFill>
          <a:blip r:embed="rId2"/>
          <a:stretch>
            <a:fillRect/>
          </a:stretch>
        </p:blipFill>
        <p:spPr>
          <a:xfrm>
            <a:off x="10799380" y="5508371"/>
            <a:ext cx="1028700" cy="1028700"/>
          </a:xfrm>
          <a:prstGeom prst="rect">
            <a:avLst/>
          </a:prstGeom>
          <a:ln w="12700">
            <a:miter lim="400000"/>
          </a:ln>
        </p:spPr>
      </p:pic>
      <p:pic>
        <p:nvPicPr>
          <p:cNvPr id="5" name="Picture 4" descr="A group of people in clothing&#10;&#10;Description automatically generated with medium confidence">
            <a:extLst>
              <a:ext uri="{FF2B5EF4-FFF2-40B4-BE49-F238E27FC236}">
                <a16:creationId xmlns:a16="http://schemas.microsoft.com/office/drawing/2014/main" id="{B5956210-7A12-4744-AA69-702530695227}"/>
              </a:ext>
            </a:extLst>
          </p:cNvPr>
          <p:cNvPicPr>
            <a:picLocks noChangeAspect="1"/>
          </p:cNvPicPr>
          <p:nvPr/>
        </p:nvPicPr>
        <p:blipFill rotWithShape="1">
          <a:blip r:embed="rId3"/>
          <a:srcRect l="14571" r="27589"/>
          <a:stretch/>
        </p:blipFill>
        <p:spPr>
          <a:xfrm>
            <a:off x="6096000" y="0"/>
            <a:ext cx="6096000" cy="6858000"/>
          </a:xfrm>
          <a:prstGeom prst="rect">
            <a:avLst/>
          </a:prstGeom>
        </p:spPr>
      </p:pic>
      <p:pic>
        <p:nvPicPr>
          <p:cNvPr id="2" name="Picture 1" descr="A group of people in clothing outside a building&#10;&#10;Description automatically generated with medium confidence">
            <a:extLst>
              <a:ext uri="{FF2B5EF4-FFF2-40B4-BE49-F238E27FC236}">
                <a16:creationId xmlns:a16="http://schemas.microsoft.com/office/drawing/2014/main" id="{20D4C0E3-93CC-699A-FF28-CEBC981C6E6B}"/>
              </a:ext>
            </a:extLst>
          </p:cNvPr>
          <p:cNvPicPr>
            <a:picLocks noChangeAspect="1"/>
          </p:cNvPicPr>
          <p:nvPr/>
        </p:nvPicPr>
        <p:blipFill rotWithShape="1">
          <a:blip r:embed="rId4">
            <a:extLst>
              <a:ext uri="{28A0092B-C50C-407E-A947-70E740481C1C}">
                <a14:useLocalDpi xmlns:a14="http://schemas.microsoft.com/office/drawing/2010/main" val="0"/>
              </a:ext>
            </a:extLst>
          </a:blip>
          <a:srcRect l="23576" t="4263" r="27545" b="13350"/>
          <a:stretch/>
        </p:blipFill>
        <p:spPr>
          <a:xfrm>
            <a:off x="6095999" y="-1"/>
            <a:ext cx="6096001" cy="685800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Google Shape;101;p15"/>
          <p:cNvSpPr/>
          <p:nvPr/>
        </p:nvSpPr>
        <p:spPr>
          <a:xfrm>
            <a:off x="0" y="-2"/>
            <a:ext cx="6096000" cy="6858001"/>
          </a:xfrm>
          <a:prstGeom prst="rect">
            <a:avLst/>
          </a:prstGeom>
          <a:solidFill>
            <a:schemeClr val="tx1"/>
          </a:solidFill>
          <a:ln w="12700">
            <a:miter lim="400000"/>
          </a:ln>
        </p:spPr>
        <p:txBody>
          <a:bodyPr lIns="45719" rIns="45719"/>
          <a:lstStyle/>
          <a:p>
            <a:pPr>
              <a:defRPr sz="1800">
                <a:latin typeface="Calibri"/>
                <a:ea typeface="Calibri"/>
                <a:cs typeface="Calibri"/>
                <a:sym typeface="Calibri"/>
              </a:defRPr>
            </a:pPr>
            <a:endParaRPr/>
          </a:p>
        </p:txBody>
      </p:sp>
      <p:pic>
        <p:nvPicPr>
          <p:cNvPr id="125" name="Google Shape;103;p15" descr="Google Shape;103;p15"/>
          <p:cNvPicPr>
            <a:picLocks noChangeAspect="1"/>
          </p:cNvPicPr>
          <p:nvPr/>
        </p:nvPicPr>
        <p:blipFill>
          <a:blip r:embed="rId2"/>
          <a:stretch>
            <a:fillRect/>
          </a:stretch>
        </p:blipFill>
        <p:spPr>
          <a:xfrm>
            <a:off x="10799380" y="5508371"/>
            <a:ext cx="1028700" cy="1028700"/>
          </a:xfrm>
          <a:prstGeom prst="rect">
            <a:avLst/>
          </a:prstGeom>
          <a:ln w="12700">
            <a:miter lim="400000"/>
          </a:ln>
        </p:spPr>
      </p:pic>
      <p:sp>
        <p:nvSpPr>
          <p:cNvPr id="126" name="Google Shape;104;p15"/>
          <p:cNvSpPr txBox="1"/>
          <p:nvPr/>
        </p:nvSpPr>
        <p:spPr>
          <a:xfrm>
            <a:off x="371299" y="305074"/>
            <a:ext cx="5219732" cy="57246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699" tIns="45699" rIns="45699" bIns="45699" anchor="t">
            <a:spAutoFit/>
          </a:bodyPr>
          <a:lstStyle/>
          <a:p>
            <a:pPr indent="12700">
              <a:defRPr sz="4000" b="1">
                <a:solidFill>
                  <a:srgbClr val="FFE9D9"/>
                </a:solidFill>
                <a:latin typeface="Alternate Gothic ATF"/>
                <a:ea typeface="Alternate Gothic ATF"/>
                <a:cs typeface="Alternate Gothic ATF"/>
                <a:sym typeface="Alternate Gothic ATF"/>
              </a:defRPr>
            </a:pPr>
            <a:r>
              <a:rPr lang="en-GB"/>
              <a:t>IT’S QUICK AND EASY</a:t>
            </a:r>
            <a:endParaRPr sz="2400"/>
          </a:p>
          <a:p>
            <a:pPr indent="12700">
              <a:defRPr sz="2400" b="1">
                <a:solidFill>
                  <a:srgbClr val="FFE9D9"/>
                </a:solidFill>
                <a:latin typeface="Poppins"/>
                <a:ea typeface="Poppins"/>
                <a:cs typeface="Poppins"/>
                <a:sym typeface="Poppins"/>
              </a:defRPr>
            </a:pPr>
            <a:endParaRPr sz="2400"/>
          </a:p>
          <a:p>
            <a:pPr>
              <a:spcBef>
                <a:spcPts val="600"/>
              </a:spcBef>
              <a:defRPr sz="1600">
                <a:solidFill>
                  <a:srgbClr val="FFE9D9"/>
                </a:solidFill>
                <a:latin typeface="Poppins"/>
                <a:ea typeface="Poppins"/>
                <a:cs typeface="Poppins"/>
                <a:sym typeface="Poppins"/>
              </a:defRPr>
            </a:pPr>
            <a:r>
              <a:rPr lang="en-GB"/>
              <a:t>The plan is work with you on thought leadership articles, interviews and Q&amp;As to get you media coverage in: </a:t>
            </a:r>
          </a:p>
          <a:p>
            <a:pPr>
              <a:spcBef>
                <a:spcPts val="600"/>
              </a:spcBef>
              <a:defRPr sz="1600">
                <a:solidFill>
                  <a:srgbClr val="FFE9D9"/>
                </a:solidFill>
                <a:latin typeface="Poppins"/>
                <a:ea typeface="Poppins"/>
                <a:cs typeface="Poppins"/>
                <a:sym typeface="Poppins"/>
              </a:defRPr>
            </a:pPr>
            <a:endParaRPr lang="en-GB"/>
          </a:p>
          <a:p>
            <a:pPr marL="285750" lvl="1" indent="-285750">
              <a:spcBef>
                <a:spcPts val="600"/>
              </a:spcBef>
              <a:buFont typeface="Arial" panose="020B0604020202020204" pitchFamily="34" charset="0"/>
              <a:buChar char="•"/>
              <a:defRPr sz="1600">
                <a:solidFill>
                  <a:srgbClr val="FFE9D9"/>
                </a:solidFill>
                <a:latin typeface="Poppins"/>
                <a:ea typeface="Poppins"/>
                <a:cs typeface="Poppins"/>
                <a:sym typeface="Poppins"/>
              </a:defRPr>
            </a:pPr>
            <a:r>
              <a:rPr lang="en-GB"/>
              <a:t>Licensing media in Europe, UK and North America, including License Global </a:t>
            </a:r>
            <a:br>
              <a:rPr lang="en-GB"/>
            </a:br>
            <a:endParaRPr lang="en-GB"/>
          </a:p>
          <a:p>
            <a:pPr marL="285750" lvl="1" indent="-285750">
              <a:spcBef>
                <a:spcPts val="600"/>
              </a:spcBef>
              <a:buFont typeface="Arial" panose="020B0604020202020204" pitchFamily="34" charset="0"/>
              <a:buChar char="•"/>
              <a:defRPr sz="1600">
                <a:solidFill>
                  <a:srgbClr val="FFE9D9"/>
                </a:solidFill>
                <a:latin typeface="Poppins"/>
                <a:ea typeface="Poppins"/>
                <a:cs typeface="Poppins"/>
                <a:sym typeface="Poppins"/>
              </a:defRPr>
            </a:pPr>
            <a:r>
              <a:rPr lang="en-GB"/>
              <a:t>Business media based on the categories you work with – e.g. gifts, toys, homeware, video games</a:t>
            </a:r>
            <a:br>
              <a:rPr lang="en-GB"/>
            </a:br>
            <a:endParaRPr lang="en-GB"/>
          </a:p>
          <a:p>
            <a:pPr marL="285750" lvl="1" indent="-285750">
              <a:spcBef>
                <a:spcPts val="600"/>
              </a:spcBef>
              <a:buFont typeface="Arial" panose="020B0604020202020204" pitchFamily="34" charset="0"/>
              <a:buChar char="•"/>
              <a:defRPr sz="1600">
                <a:solidFill>
                  <a:srgbClr val="FFE9D9"/>
                </a:solidFill>
                <a:latin typeface="Poppins"/>
                <a:ea typeface="Poppins"/>
                <a:cs typeface="Poppins"/>
                <a:sym typeface="Poppins"/>
              </a:defRPr>
            </a:pPr>
            <a:r>
              <a:rPr lang="en-GB"/>
              <a:t>Potentially, national print and broadcast media</a:t>
            </a:r>
          </a:p>
          <a:p>
            <a:pPr>
              <a:defRPr sz="1600">
                <a:solidFill>
                  <a:srgbClr val="FFE9D9"/>
                </a:solidFill>
                <a:latin typeface="Poppins"/>
                <a:ea typeface="Poppins"/>
                <a:cs typeface="Poppins"/>
                <a:sym typeface="Poppins"/>
              </a:defRPr>
            </a:pPr>
            <a:endParaRPr lang="en-GB"/>
          </a:p>
          <a:p>
            <a:pPr>
              <a:defRPr sz="1600">
                <a:solidFill>
                  <a:srgbClr val="FFE9D9"/>
                </a:solidFill>
                <a:latin typeface="Poppins"/>
                <a:ea typeface="Poppins"/>
                <a:cs typeface="Poppins"/>
                <a:sym typeface="Poppins"/>
              </a:defRPr>
            </a:pPr>
            <a:endParaRPr/>
          </a:p>
          <a:p>
            <a:pPr>
              <a:spcBef>
                <a:spcPts val="600"/>
              </a:spcBef>
              <a:defRPr sz="1600">
                <a:solidFill>
                  <a:srgbClr val="FFE9D9"/>
                </a:solidFill>
                <a:latin typeface="Poppins"/>
                <a:ea typeface="Poppins"/>
                <a:cs typeface="Poppins"/>
                <a:sym typeface="Poppins"/>
              </a:defRPr>
            </a:pPr>
            <a:r>
              <a:rPr lang="en-GB"/>
              <a:t>You will be able to approve all copy and can we may even</a:t>
            </a:r>
            <a:r>
              <a:t> </a:t>
            </a:r>
            <a:r>
              <a:rPr lang="en-GB"/>
              <a:t>be able to </a:t>
            </a:r>
            <a:r>
              <a:t>help you craft comment</a:t>
            </a:r>
            <a:r>
              <a:rPr lang="en-GB"/>
              <a:t>s</a:t>
            </a:r>
            <a:r>
              <a:t> and quote</a:t>
            </a:r>
            <a:r>
              <a:rPr lang="en-GB"/>
              <a:t>s.</a:t>
            </a:r>
            <a:endParaRPr lang="en-US"/>
          </a:p>
        </p:txBody>
      </p:sp>
      <p:pic>
        <p:nvPicPr>
          <p:cNvPr id="7" name="Picture 6" descr="A picture containing person, indoor&#10;&#10;Description automatically generated">
            <a:extLst>
              <a:ext uri="{FF2B5EF4-FFF2-40B4-BE49-F238E27FC236}">
                <a16:creationId xmlns:a16="http://schemas.microsoft.com/office/drawing/2014/main" id="{50F0BCA7-1169-A44C-89B0-62AF2243022A}"/>
              </a:ext>
            </a:extLst>
          </p:cNvPr>
          <p:cNvPicPr>
            <a:picLocks noChangeAspect="1"/>
          </p:cNvPicPr>
          <p:nvPr/>
        </p:nvPicPr>
        <p:blipFill rotWithShape="1">
          <a:blip r:embed="rId3"/>
          <a:srcRect t="12500" b="12500"/>
          <a:stretch/>
        </p:blipFill>
        <p:spPr>
          <a:xfrm>
            <a:off x="6096000" y="0"/>
            <a:ext cx="6096000" cy="6858000"/>
          </a:xfrm>
          <a:prstGeom prst="rect">
            <a:avLst/>
          </a:prstGeom>
        </p:spPr>
      </p:pic>
      <p:pic>
        <p:nvPicPr>
          <p:cNvPr id="2" name="Picture 10">
            <a:extLst>
              <a:ext uri="{FF2B5EF4-FFF2-40B4-BE49-F238E27FC236}">
                <a16:creationId xmlns:a16="http://schemas.microsoft.com/office/drawing/2014/main" id="{08D2AE47-C94C-006C-503C-ED3E01B13A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00" r="30833"/>
          <a:stretch/>
        </p:blipFill>
        <p:spPr bwMode="auto">
          <a:xfrm>
            <a:off x="5954951" y="0"/>
            <a:ext cx="62370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 name="Google Shape;112;p16"/>
          <p:cNvSpPr txBox="1"/>
          <p:nvPr/>
        </p:nvSpPr>
        <p:spPr>
          <a:xfrm>
            <a:off x="399246" y="287575"/>
            <a:ext cx="8186152" cy="707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spAutoFit/>
          </a:bodyPr>
          <a:lstStyle>
            <a:lvl1pPr indent="12700">
              <a:defRPr sz="4000" b="1">
                <a:solidFill>
                  <a:srgbClr val="FFE9D9"/>
                </a:solidFill>
                <a:latin typeface="Alternate Gothic ATF"/>
                <a:ea typeface="Alternate Gothic ATF"/>
                <a:cs typeface="Alternate Gothic ATF"/>
                <a:sym typeface="Alternate Gothic ATF"/>
              </a:defRPr>
            </a:lvl1pPr>
          </a:lstStyle>
          <a:p>
            <a:r>
              <a:rPr lang="en-GB"/>
              <a:t>SEE YOUR BRANDS IN THE MEDIA FOR FREE</a:t>
            </a:r>
            <a:endParaRPr/>
          </a:p>
        </p:txBody>
      </p:sp>
      <p:pic>
        <p:nvPicPr>
          <p:cNvPr id="8" name="Picture 7" descr="A magazine with a group of people&#10;&#10;Description automatically generated">
            <a:extLst>
              <a:ext uri="{FF2B5EF4-FFF2-40B4-BE49-F238E27FC236}">
                <a16:creationId xmlns:a16="http://schemas.microsoft.com/office/drawing/2014/main" id="{3C7EBEA2-B578-EE90-8A73-F86BDAD9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897" y="1384447"/>
            <a:ext cx="2884103" cy="4089106"/>
          </a:xfrm>
          <a:prstGeom prst="rect">
            <a:avLst/>
          </a:prstGeom>
        </p:spPr>
      </p:pic>
      <p:pic>
        <p:nvPicPr>
          <p:cNvPr id="10" name="Picture 9" descr="A newspaper article with people in a room&#10;&#10;Description automatically generated">
            <a:extLst>
              <a:ext uri="{FF2B5EF4-FFF2-40B4-BE49-F238E27FC236}">
                <a16:creationId xmlns:a16="http://schemas.microsoft.com/office/drawing/2014/main" id="{B615C137-2518-92EF-467B-94623848B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41" y="1384447"/>
            <a:ext cx="2840022" cy="4089106"/>
          </a:xfrm>
          <a:prstGeom prst="rect">
            <a:avLst/>
          </a:prstGeom>
        </p:spPr>
      </p:pic>
      <p:pic>
        <p:nvPicPr>
          <p:cNvPr id="12" name="Picture 11" descr="A page of a magazine with a few images&#10;&#10;Description automatically generated with medium confidence">
            <a:extLst>
              <a:ext uri="{FF2B5EF4-FFF2-40B4-BE49-F238E27FC236}">
                <a16:creationId xmlns:a16="http://schemas.microsoft.com/office/drawing/2014/main" id="{739DA496-B5DF-2584-786E-D6D07CB5F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982" y="1384447"/>
            <a:ext cx="2888926" cy="4089106"/>
          </a:xfrm>
          <a:prstGeom prst="rect">
            <a:avLst/>
          </a:prstGeom>
        </p:spPr>
      </p:pic>
      <p:pic>
        <p:nvPicPr>
          <p:cNvPr id="14" name="Picture 13" descr="A close-up of a page&#10;&#10;Description automatically generated">
            <a:extLst>
              <a:ext uri="{FF2B5EF4-FFF2-40B4-BE49-F238E27FC236}">
                <a16:creationId xmlns:a16="http://schemas.microsoft.com/office/drawing/2014/main" id="{5D142A0A-582C-F6FF-7B6D-C72C225BFF71}"/>
              </a:ext>
            </a:extLst>
          </p:cNvPr>
          <p:cNvPicPr>
            <a:picLocks noChangeAspect="1"/>
          </p:cNvPicPr>
          <p:nvPr/>
        </p:nvPicPr>
        <p:blipFill rotWithShape="1">
          <a:blip r:embed="rId5">
            <a:extLst>
              <a:ext uri="{28A0092B-C50C-407E-A947-70E740481C1C}">
                <a14:useLocalDpi xmlns:a14="http://schemas.microsoft.com/office/drawing/2010/main" val="0"/>
              </a:ext>
            </a:extLst>
          </a:blip>
          <a:srcRect b="40375"/>
          <a:stretch/>
        </p:blipFill>
        <p:spPr>
          <a:xfrm>
            <a:off x="4942908" y="1384447"/>
            <a:ext cx="1560298" cy="4089106"/>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A514ECE-34D0-A8F7-DEBC-4A85F918B125}"/>
              </a:ext>
            </a:extLst>
          </p:cNvPr>
          <p:cNvPicPr>
            <a:picLocks noChangeAspect="1"/>
          </p:cNvPicPr>
          <p:nvPr/>
        </p:nvPicPr>
        <p:blipFill rotWithShape="1">
          <a:blip r:embed="rId6">
            <a:extLst>
              <a:ext uri="{28A0092B-C50C-407E-A947-70E740481C1C}">
                <a14:useLocalDpi xmlns:a14="http://schemas.microsoft.com/office/drawing/2010/main" val="0"/>
              </a:ext>
            </a:extLst>
          </a:blip>
          <a:srcRect b="74731"/>
          <a:stretch/>
        </p:blipFill>
        <p:spPr>
          <a:xfrm>
            <a:off x="-32667" y="1384447"/>
            <a:ext cx="2086649" cy="4089106"/>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 name="Google Shape;144;p18"/>
          <p:cNvSpPr txBox="1"/>
          <p:nvPr/>
        </p:nvSpPr>
        <p:spPr>
          <a:xfrm>
            <a:off x="472827" y="403193"/>
            <a:ext cx="11233027" cy="7078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699" tIns="45699" rIns="45699" bIns="45699" anchor="t">
            <a:spAutoFit/>
          </a:bodyPr>
          <a:lstStyle>
            <a:lvl1pPr indent="12700">
              <a:defRPr sz="4000" b="1">
                <a:solidFill>
                  <a:srgbClr val="FFE9D9"/>
                </a:solidFill>
                <a:latin typeface="Alternate Gothic ATF"/>
                <a:ea typeface="Alternate Gothic ATF"/>
                <a:cs typeface="Alternate Gothic ATF"/>
                <a:sym typeface="Alternate Gothic ATF"/>
              </a:defRPr>
            </a:lvl1pPr>
          </a:lstStyle>
          <a:p>
            <a:r>
              <a:rPr lang="en-US"/>
              <a:t>ANSWER THESE QUESTIONS TO GET STARTED </a:t>
            </a:r>
          </a:p>
        </p:txBody>
      </p:sp>
      <p:pic>
        <p:nvPicPr>
          <p:cNvPr id="155" name="Google Shape;145;p18" descr="Google Shape;145;p18"/>
          <p:cNvPicPr>
            <a:picLocks noChangeAspect="1"/>
          </p:cNvPicPr>
          <p:nvPr/>
        </p:nvPicPr>
        <p:blipFill>
          <a:blip r:embed="rId3"/>
          <a:stretch>
            <a:fillRect/>
          </a:stretch>
        </p:blipFill>
        <p:spPr>
          <a:xfrm>
            <a:off x="10799380" y="5508371"/>
            <a:ext cx="1028700" cy="1028700"/>
          </a:xfrm>
          <a:prstGeom prst="rect">
            <a:avLst/>
          </a:prstGeom>
          <a:ln w="12700">
            <a:miter lim="400000"/>
          </a:ln>
        </p:spPr>
      </p:pic>
      <p:sp>
        <p:nvSpPr>
          <p:cNvPr id="156" name="Google Shape;146;p18"/>
          <p:cNvSpPr txBox="1"/>
          <p:nvPr/>
        </p:nvSpPr>
        <p:spPr>
          <a:xfrm>
            <a:off x="533777" y="1058493"/>
            <a:ext cx="11185396" cy="13849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p>
            <a:pPr>
              <a:lnSpc>
                <a:spcPct val="115000"/>
              </a:lnSpc>
              <a:defRPr sz="1600">
                <a:solidFill>
                  <a:srgbClr val="FFE9D9"/>
                </a:solidFill>
                <a:latin typeface="Poppins"/>
                <a:ea typeface="Poppins"/>
                <a:cs typeface="Poppins"/>
                <a:sym typeface="Poppins"/>
              </a:defRPr>
            </a:pPr>
            <a:r>
              <a:rPr lang="en-GB" sz="1600"/>
              <a:t>We hope you want to get involved – we’d love to help. And remember, </a:t>
            </a:r>
            <a:r>
              <a:rPr lang="en-GB" sz="1600" b="1">
                <a:solidFill>
                  <a:srgbClr val="FF0000"/>
                </a:solidFill>
              </a:rPr>
              <a:t>this is completely free for BLE exhibitors. </a:t>
            </a:r>
          </a:p>
          <a:p>
            <a:pPr>
              <a:lnSpc>
                <a:spcPct val="115000"/>
              </a:lnSpc>
              <a:defRPr sz="1600">
                <a:solidFill>
                  <a:srgbClr val="FFE9D9"/>
                </a:solidFill>
                <a:latin typeface="Poppins"/>
                <a:ea typeface="Poppins"/>
                <a:cs typeface="Poppins"/>
                <a:sym typeface="Poppins"/>
              </a:defRPr>
            </a:pPr>
            <a:endParaRPr sz="1600"/>
          </a:p>
          <a:p>
            <a:pPr>
              <a:lnSpc>
                <a:spcPct val="115000"/>
              </a:lnSpc>
              <a:spcBef>
                <a:spcPts val="600"/>
              </a:spcBef>
              <a:defRPr sz="1600">
                <a:solidFill>
                  <a:srgbClr val="FFE9D9"/>
                </a:solidFill>
                <a:latin typeface="Poppins"/>
                <a:ea typeface="Poppins"/>
                <a:cs typeface="Poppins"/>
                <a:sym typeface="Poppins"/>
              </a:defRPr>
            </a:pPr>
            <a:r>
              <a:rPr lang="en-GB" sz="1600"/>
              <a:t>Next step: answer these questions and email them to Charlie Le Rougetel at </a:t>
            </a:r>
            <a:r>
              <a:rPr lang="en-GB" sz="1600" u="sng">
                <a:solidFill>
                  <a:schemeClr val="tx2">
                    <a:lumMod val="20000"/>
                    <a:lumOff val="80000"/>
                  </a:schemeClr>
                </a:solidFill>
                <a:uFill>
                  <a:solidFill>
                    <a:srgbClr val="0563C1"/>
                  </a:solidFill>
                </a:uFill>
              </a:rPr>
              <a:t>charlie</a:t>
            </a:r>
            <a:r>
              <a:rPr lang="en-GB" sz="1600" u="sng">
                <a:solidFill>
                  <a:schemeClr val="tx2">
                    <a:lumMod val="20000"/>
                    <a:lumOff val="80000"/>
                  </a:schemeClr>
                </a:solidFill>
                <a:uFill>
                  <a:solidFill>
                    <a:srgbClr val="0563C1"/>
                  </a:solidFill>
                </a:uFill>
                <a:hlinkClick r:id="rId4">
                  <a:extLst>
                    <a:ext uri="{A12FA001-AC4F-418D-AE19-62706E023703}">
                      <ahyp:hlinkClr xmlns:ahyp="http://schemas.microsoft.com/office/drawing/2018/hyperlinkcolor" val="tx"/>
                    </a:ext>
                  </a:extLst>
                </a:hlinkClick>
              </a:rPr>
              <a:t>@bigtop-pr.co.uk</a:t>
            </a:r>
            <a:r>
              <a:rPr lang="en-GB" sz="1600">
                <a:solidFill>
                  <a:schemeClr val="tx2">
                    <a:lumMod val="20000"/>
                    <a:lumOff val="80000"/>
                  </a:schemeClr>
                </a:solidFill>
              </a:rPr>
              <a:t> </a:t>
            </a:r>
            <a:endParaRPr sz="1600" b="0">
              <a:solidFill>
                <a:schemeClr val="tx2">
                  <a:lumMod val="20000"/>
                  <a:lumOff val="80000"/>
                </a:schemeClr>
              </a:solidFill>
            </a:endParaRPr>
          </a:p>
        </p:txBody>
      </p:sp>
      <p:sp>
        <p:nvSpPr>
          <p:cNvPr id="6" name="Google Shape;146;p18">
            <a:extLst>
              <a:ext uri="{FF2B5EF4-FFF2-40B4-BE49-F238E27FC236}">
                <a16:creationId xmlns:a16="http://schemas.microsoft.com/office/drawing/2014/main" id="{2609546A-F2BF-EB4F-ACB0-B2BD7F5FC066}"/>
              </a:ext>
            </a:extLst>
          </p:cNvPr>
          <p:cNvSpPr txBox="1"/>
          <p:nvPr/>
        </p:nvSpPr>
        <p:spPr>
          <a:xfrm>
            <a:off x="612044" y="2597671"/>
            <a:ext cx="10379821" cy="32900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p>
            <a:pPr marL="285750" indent="-285750">
              <a:lnSpc>
                <a:spcPct val="115000"/>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Would you like to take part in media interviews before and at BLE? 			Yes/No</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b="0"/>
              <a:t>Do you want to </a:t>
            </a:r>
            <a:r>
              <a:rPr lang="en-GB" sz="1600"/>
              <a:t>write/contribute to thought leadership articles before BLE?  		Yes/No</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Do you want to meet journalists at the show? 					Yes/No</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Tell me about your business and the brands you work with. </a:t>
            </a:r>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What country are you organisation based in? </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What are the biggest challenges and opportunities facing the licensing industry in your territory? </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Which licensing categories do you work in? </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Why are you exhibiting at BLE and what will you have to show licensees and retailers? </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Are you launching new brands, products and announcing any news at BLE?</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If so, what is it, who is it for why should licensees and retailers be excited by it?  </a:t>
            </a:r>
            <a:endParaRPr lang="en-US" sz="160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a:t>Is there anything else you’d like to tell us about yourself?</a:t>
            </a:r>
            <a:endParaRPr lang="en-GB"/>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7264">
            <a:alpha val="43000"/>
          </a:srgbClr>
        </a:solidFill>
        <a:effectLst/>
      </p:bgPr>
    </p:bg>
    <p:spTree>
      <p:nvGrpSpPr>
        <p:cNvPr id="1" name=""/>
        <p:cNvGrpSpPr/>
        <p:nvPr/>
      </p:nvGrpSpPr>
      <p:grpSpPr>
        <a:xfrm>
          <a:off x="0" y="0"/>
          <a:ext cx="0" cy="0"/>
          <a:chOff x="0" y="0"/>
          <a:chExt cx="0" cy="0"/>
        </a:xfrm>
      </p:grpSpPr>
      <p:pic>
        <p:nvPicPr>
          <p:cNvPr id="159" name="Google Shape;153;p19" descr="Google Shape;153;p19"/>
          <p:cNvPicPr>
            <a:picLocks noChangeAspect="1"/>
          </p:cNvPicPr>
          <p:nvPr/>
        </p:nvPicPr>
        <p:blipFill>
          <a:blip r:embed="rId2">
            <a:alphaModFix amt="43000"/>
          </a:blip>
          <a:srcRect l="35" t="12488" b="10584"/>
          <a:stretch>
            <a:fillRect/>
          </a:stretch>
        </p:blipFill>
        <p:spPr>
          <a:xfrm>
            <a:off x="-4261" y="0"/>
            <a:ext cx="12187856" cy="6858000"/>
          </a:xfrm>
          <a:prstGeom prst="rect">
            <a:avLst/>
          </a:prstGeom>
          <a:solidFill>
            <a:schemeClr val="tx1">
              <a:alpha val="43000"/>
            </a:schemeClr>
          </a:solidFill>
          <a:ln w="12700">
            <a:miter lim="400000"/>
          </a:ln>
        </p:spPr>
      </p:pic>
      <p:sp>
        <p:nvSpPr>
          <p:cNvPr id="160" name="Google Shape;154;p19"/>
          <p:cNvSpPr txBox="1"/>
          <p:nvPr/>
        </p:nvSpPr>
        <p:spPr>
          <a:xfrm>
            <a:off x="4259" y="4934267"/>
            <a:ext cx="12183482" cy="1473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p>
            <a:pPr indent="12064" algn="ctr">
              <a:defRPr sz="4000" b="1">
                <a:solidFill>
                  <a:srgbClr val="5B7264"/>
                </a:solidFill>
                <a:latin typeface="Alternate Gothic ATF"/>
                <a:ea typeface="Alternate Gothic ATF"/>
                <a:cs typeface="Alternate Gothic ATF"/>
                <a:sym typeface="Alternate Gothic ATF"/>
              </a:defRPr>
            </a:pPr>
            <a:r>
              <a:rPr>
                <a:solidFill>
                  <a:srgbClr val="EDDBC6"/>
                </a:solidFill>
              </a:rPr>
              <a:t>BIGTOP</a:t>
            </a:r>
          </a:p>
          <a:p>
            <a:pPr indent="11430" algn="ctr">
              <a:defRPr sz="2800">
                <a:solidFill>
                  <a:srgbClr val="FFE9D9"/>
                </a:solidFill>
                <a:latin typeface="Alternate Gothic ATF"/>
                <a:ea typeface="Alternate Gothic ATF"/>
                <a:cs typeface="Alternate Gothic ATF"/>
                <a:sym typeface="Alternate Gothic ATF"/>
              </a:defRPr>
            </a:pPr>
            <a:r>
              <a:rPr lang="en-GB"/>
              <a:t>CHARLIE</a:t>
            </a:r>
            <a:r>
              <a:t>@BIGTOP-PR.CO.UK</a:t>
            </a:r>
          </a:p>
          <a:p>
            <a:pPr indent="12064" algn="ctr">
              <a:defRPr sz="2800">
                <a:solidFill>
                  <a:srgbClr val="FFE9D9"/>
                </a:solidFill>
                <a:latin typeface="Alternate Gothic ATF"/>
                <a:ea typeface="Alternate Gothic ATF"/>
                <a:cs typeface="Alternate Gothic ATF"/>
                <a:sym typeface="Alternate Gothic ATF"/>
              </a:defRPr>
            </a:pPr>
            <a:r>
              <a:t>07736 330676</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DCD8D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2c8737-9137-40c1-8f88-76193468d516" xsi:nil="true"/>
    <lcf76f155ced4ddcb4097134ff3c332f xmlns="5834b2cb-bfaf-4ac8-a4f3-f0cadf158fc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8C3FFB5166F242B297B2E1F97AA338" ma:contentTypeVersion="17" ma:contentTypeDescription="Create a new document." ma:contentTypeScope="" ma:versionID="7f15d30dc28e3eb045d670ef36ef1725">
  <xsd:schema xmlns:xsd="http://www.w3.org/2001/XMLSchema" xmlns:xs="http://www.w3.org/2001/XMLSchema" xmlns:p="http://schemas.microsoft.com/office/2006/metadata/properties" xmlns:ns2="5834b2cb-bfaf-4ac8-a4f3-f0cadf158fc1" xmlns:ns3="912c8737-9137-40c1-8f88-76193468d516" targetNamespace="http://schemas.microsoft.com/office/2006/metadata/properties" ma:root="true" ma:fieldsID="22523cd7ee60cb3a93d9d37eb6249607" ns2:_="" ns3:_="">
    <xsd:import namespace="5834b2cb-bfaf-4ac8-a4f3-f0cadf158fc1"/>
    <xsd:import namespace="912c8737-9137-40c1-8f88-76193468d516"/>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3:SharedWithUsers" minOccurs="0"/>
                <xsd:element ref="ns3:SharedWithDetails" minOccurs="0"/>
                <xsd:element ref="ns2:MediaLengthInSecond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34b2cb-bfaf-4ac8-a4f3-f0cadf158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2c8737-9137-40c1-8f88-76193468d51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651a6-5c17-4d3f-9fce-beed9bbe6bf5}" ma:internalName="TaxCatchAll" ma:showField="CatchAllData" ma:web="912c8737-9137-40c1-8f88-76193468d51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4BA2C7-E3DC-4665-8F73-3677B1344F88}">
  <ds:schemaRefs>
    <ds:schemaRef ds:uri="2c19d91f-1e1f-4e70-b853-fc4e550e1a7a"/>
    <ds:schemaRef ds:uri="5428f681-d9a3-4c17-b89f-4f6829157e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0D22BD-3820-4B0A-B745-C54EBFBB25D1}">
  <ds:schemaRefs>
    <ds:schemaRef ds:uri="http://schemas.microsoft.com/sharepoint/v3/contenttype/forms"/>
  </ds:schemaRefs>
</ds:datastoreItem>
</file>

<file path=customXml/itemProps3.xml><?xml version="1.0" encoding="utf-8"?>
<ds:datastoreItem xmlns:ds="http://schemas.openxmlformats.org/officeDocument/2006/customXml" ds:itemID="{64099B96-B309-474C-A0FC-633169FD9C3A}"/>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Slides>
  <Notes>1</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Simpson</dc:creator>
  <cp:revision>4</cp:revision>
  <dcterms:modified xsi:type="dcterms:W3CDTF">2024-02-22T16:03:05Z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0x010100775EF9F2F4A86A4C928B91A1F89F5288</vt:lpwstr>
  </property>
  <property fmtid="{D5CDD505-2E9C-101B-9397-08002B2CF9AE}" pid="3" name="MediaServiceImageTags">
    <vt:lpwstr/>
  </property>
</Properties>
</file>